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58" r:id="rId13"/>
    <p:sldId id="267" r:id="rId14"/>
    <p:sldId id="268" r:id="rId15"/>
    <p:sldId id="269" r:id="rId16"/>
    <p:sldId id="276" r:id="rId17"/>
    <p:sldId id="270" r:id="rId18"/>
    <p:sldId id="271" r:id="rId19"/>
    <p:sldId id="272" r:id="rId20"/>
    <p:sldId id="259" r:id="rId21"/>
    <p:sldId id="273" r:id="rId22"/>
    <p:sldId id="274" r:id="rId23"/>
    <p:sldId id="275" r:id="rId24"/>
    <p:sldId id="277" r:id="rId25"/>
    <p:sldId id="282" r:id="rId26"/>
    <p:sldId id="260" r:id="rId27"/>
    <p:sldId id="279" r:id="rId28"/>
    <p:sldId id="278" r:id="rId29"/>
    <p:sldId id="280" r:id="rId30"/>
    <p:sldId id="281" r:id="rId3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AA3136-6B79-492D-89E0-82AE3529F95C}" v="617" dt="2019-11-21T14:23:19.6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519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olina Marciniuk" userId="a7d641e5660e6aa7" providerId="Windows Live" clId="Web-{0EAA3136-6B79-492D-89E0-82AE3529F95C}"/>
    <pc:docChg chg="addSld delSld modSld sldOrd">
      <pc:chgData name="Karolina Marciniuk" userId="a7d641e5660e6aa7" providerId="Windows Live" clId="Web-{0EAA3136-6B79-492D-89E0-82AE3529F95C}" dt="2019-11-21T14:23:19.467" v="598" actId="20577"/>
      <pc:docMkLst>
        <pc:docMk/>
      </pc:docMkLst>
      <pc:sldChg chg="modSp">
        <pc:chgData name="Karolina Marciniuk" userId="a7d641e5660e6aa7" providerId="Windows Live" clId="Web-{0EAA3136-6B79-492D-89E0-82AE3529F95C}" dt="2019-11-21T14:15:17.289" v="62" actId="20577"/>
        <pc:sldMkLst>
          <pc:docMk/>
          <pc:sldMk cId="3847434822" sldId="256"/>
        </pc:sldMkLst>
        <pc:spChg chg="mod">
          <ac:chgData name="Karolina Marciniuk" userId="a7d641e5660e6aa7" providerId="Windows Live" clId="Web-{0EAA3136-6B79-492D-89E0-82AE3529F95C}" dt="2019-11-21T14:15:17.289" v="62" actId="20577"/>
          <ac:spMkLst>
            <pc:docMk/>
            <pc:sldMk cId="3847434822" sldId="256"/>
            <ac:spMk id="2" creationId="{00000000-0000-0000-0000-000000000000}"/>
          </ac:spMkLst>
        </pc:spChg>
        <pc:spChg chg="mod">
          <ac:chgData name="Karolina Marciniuk" userId="a7d641e5660e6aa7" providerId="Windows Live" clId="Web-{0EAA3136-6B79-492D-89E0-82AE3529F95C}" dt="2019-11-21T14:15:03.132" v="42" actId="20577"/>
          <ac:spMkLst>
            <pc:docMk/>
            <pc:sldMk cId="3847434822" sldId="256"/>
            <ac:spMk id="3" creationId="{00000000-0000-0000-0000-000000000000}"/>
          </ac:spMkLst>
        </pc:spChg>
      </pc:sldChg>
      <pc:sldChg chg="modSp">
        <pc:chgData name="Karolina Marciniuk" userId="a7d641e5660e6aa7" providerId="Windows Live" clId="Web-{0EAA3136-6B79-492D-89E0-82AE3529F95C}" dt="2019-11-21T14:18:01.337" v="124" actId="20577"/>
        <pc:sldMkLst>
          <pc:docMk/>
          <pc:sldMk cId="3977973152" sldId="262"/>
        </pc:sldMkLst>
        <pc:spChg chg="mod">
          <ac:chgData name="Karolina Marciniuk" userId="a7d641e5660e6aa7" providerId="Windows Live" clId="Web-{0EAA3136-6B79-492D-89E0-82AE3529F95C}" dt="2019-11-21T14:18:01.337" v="124" actId="20577"/>
          <ac:spMkLst>
            <pc:docMk/>
            <pc:sldMk cId="3977973152" sldId="262"/>
            <ac:spMk id="3" creationId="{00000000-0000-0000-0000-000000000000}"/>
          </ac:spMkLst>
        </pc:spChg>
      </pc:sldChg>
      <pc:sldChg chg="modSp">
        <pc:chgData name="Karolina Marciniuk" userId="a7d641e5660e6aa7" providerId="Windows Live" clId="Web-{0EAA3136-6B79-492D-89E0-82AE3529F95C}" dt="2019-11-21T14:18:29.135" v="197" actId="20577"/>
        <pc:sldMkLst>
          <pc:docMk/>
          <pc:sldMk cId="1084508175" sldId="264"/>
        </pc:sldMkLst>
        <pc:spChg chg="mod">
          <ac:chgData name="Karolina Marciniuk" userId="a7d641e5660e6aa7" providerId="Windows Live" clId="Web-{0EAA3136-6B79-492D-89E0-82AE3529F95C}" dt="2019-11-21T14:18:29.135" v="197" actId="20577"/>
          <ac:spMkLst>
            <pc:docMk/>
            <pc:sldMk cId="1084508175" sldId="264"/>
            <ac:spMk id="3" creationId="{00000000-0000-0000-0000-000000000000}"/>
          </ac:spMkLst>
        </pc:spChg>
      </pc:sldChg>
      <pc:sldChg chg="modSp">
        <pc:chgData name="Karolina Marciniuk" userId="a7d641e5660e6aa7" providerId="Windows Live" clId="Web-{0EAA3136-6B79-492D-89E0-82AE3529F95C}" dt="2019-11-21T14:19:35.011" v="258" actId="20577"/>
        <pc:sldMkLst>
          <pc:docMk/>
          <pc:sldMk cId="3772533312" sldId="269"/>
        </pc:sldMkLst>
        <pc:spChg chg="mod">
          <ac:chgData name="Karolina Marciniuk" userId="a7d641e5660e6aa7" providerId="Windows Live" clId="Web-{0EAA3136-6B79-492D-89E0-82AE3529F95C}" dt="2019-11-21T14:19:02.291" v="200" actId="20577"/>
          <ac:spMkLst>
            <pc:docMk/>
            <pc:sldMk cId="3772533312" sldId="269"/>
            <ac:spMk id="2" creationId="{00000000-0000-0000-0000-000000000000}"/>
          </ac:spMkLst>
        </pc:spChg>
        <pc:spChg chg="mod">
          <ac:chgData name="Karolina Marciniuk" userId="a7d641e5660e6aa7" providerId="Windows Live" clId="Web-{0EAA3136-6B79-492D-89E0-82AE3529F95C}" dt="2019-11-21T14:19:35.011" v="258" actId="20577"/>
          <ac:spMkLst>
            <pc:docMk/>
            <pc:sldMk cId="3772533312" sldId="269"/>
            <ac:spMk id="3" creationId="{00000000-0000-0000-0000-000000000000}"/>
          </ac:spMkLst>
        </pc:spChg>
      </pc:sldChg>
      <pc:sldChg chg="modSp">
        <pc:chgData name="Karolina Marciniuk" userId="a7d641e5660e6aa7" providerId="Windows Live" clId="Web-{0EAA3136-6B79-492D-89E0-82AE3529F95C}" dt="2019-11-21T14:20:01.636" v="265" actId="20577"/>
        <pc:sldMkLst>
          <pc:docMk/>
          <pc:sldMk cId="415774852" sldId="273"/>
        </pc:sldMkLst>
        <pc:spChg chg="mod">
          <ac:chgData name="Karolina Marciniuk" userId="a7d641e5660e6aa7" providerId="Windows Live" clId="Web-{0EAA3136-6B79-492D-89E0-82AE3529F95C}" dt="2019-11-21T14:20:01.636" v="265" actId="20577"/>
          <ac:spMkLst>
            <pc:docMk/>
            <pc:sldMk cId="415774852" sldId="273"/>
            <ac:spMk id="3" creationId="{00000000-0000-0000-0000-000000000000}"/>
          </ac:spMkLst>
        </pc:spChg>
      </pc:sldChg>
      <pc:sldChg chg="addSp modSp new del mod modClrScheme chgLayout">
        <pc:chgData name="Karolina Marciniuk" userId="a7d641e5660e6aa7" providerId="Windows Live" clId="Web-{0EAA3136-6B79-492D-89E0-82AE3529F95C}" dt="2019-11-21T14:20:55.715" v="289"/>
        <pc:sldMkLst>
          <pc:docMk/>
          <pc:sldMk cId="2158013494" sldId="277"/>
        </pc:sldMkLst>
        <pc:spChg chg="mod ord">
          <ac:chgData name="Karolina Marciniuk" userId="a7d641e5660e6aa7" providerId="Windows Live" clId="Web-{0EAA3136-6B79-492D-89E0-82AE3529F95C}" dt="2019-11-21T14:20:36.371" v="280"/>
          <ac:spMkLst>
            <pc:docMk/>
            <pc:sldMk cId="2158013494" sldId="277"/>
            <ac:spMk id="2" creationId="{A1C82752-092F-45F9-ACF0-5095844E147A}"/>
          </ac:spMkLst>
        </pc:spChg>
        <pc:spChg chg="mod ord">
          <ac:chgData name="Karolina Marciniuk" userId="a7d641e5660e6aa7" providerId="Windows Live" clId="Web-{0EAA3136-6B79-492D-89E0-82AE3529F95C}" dt="2019-11-21T14:20:41.839" v="283" actId="20577"/>
          <ac:spMkLst>
            <pc:docMk/>
            <pc:sldMk cId="2158013494" sldId="277"/>
            <ac:spMk id="3" creationId="{13EC743A-5A02-43E2-94D7-3F5CFD71D45F}"/>
          </ac:spMkLst>
        </pc:spChg>
        <pc:spChg chg="add mod ord">
          <ac:chgData name="Karolina Marciniuk" userId="a7d641e5660e6aa7" providerId="Windows Live" clId="Web-{0EAA3136-6B79-492D-89E0-82AE3529F95C}" dt="2019-11-21T14:20:47.027" v="286" actId="20577"/>
          <ac:spMkLst>
            <pc:docMk/>
            <pc:sldMk cId="2158013494" sldId="277"/>
            <ac:spMk id="4" creationId="{B2977081-1CBC-426B-965C-EAE03F28D2AD}"/>
          </ac:spMkLst>
        </pc:spChg>
      </pc:sldChg>
      <pc:sldChg chg="modSp add replId">
        <pc:chgData name="Karolina Marciniuk" userId="a7d641e5660e6aa7" providerId="Windows Live" clId="Web-{0EAA3136-6B79-492D-89E0-82AE3529F95C}" dt="2019-11-21T14:21:04.480" v="295" actId="20577"/>
        <pc:sldMkLst>
          <pc:docMk/>
          <pc:sldMk cId="2334200345" sldId="277"/>
        </pc:sldMkLst>
        <pc:spChg chg="mod">
          <ac:chgData name="Karolina Marciniuk" userId="a7d641e5660e6aa7" providerId="Windows Live" clId="Web-{0EAA3136-6B79-492D-89E0-82AE3529F95C}" dt="2019-11-21T14:21:04.480" v="295" actId="20577"/>
          <ac:spMkLst>
            <pc:docMk/>
            <pc:sldMk cId="2334200345" sldId="277"/>
            <ac:spMk id="2" creationId="{00000000-0000-0000-0000-000000000000}"/>
          </ac:spMkLst>
        </pc:spChg>
      </pc:sldChg>
      <pc:sldChg chg="modSp new">
        <pc:chgData name="Karolina Marciniuk" userId="a7d641e5660e6aa7" providerId="Windows Live" clId="Web-{0EAA3136-6B79-492D-89E0-82AE3529F95C}" dt="2019-11-21T14:22:19.653" v="524" actId="20577"/>
        <pc:sldMkLst>
          <pc:docMk/>
          <pc:sldMk cId="2290932526" sldId="278"/>
        </pc:sldMkLst>
        <pc:spChg chg="mod">
          <ac:chgData name="Karolina Marciniuk" userId="a7d641e5660e6aa7" providerId="Windows Live" clId="Web-{0EAA3136-6B79-492D-89E0-82AE3529F95C}" dt="2019-11-21T14:21:15.574" v="301" actId="20577"/>
          <ac:spMkLst>
            <pc:docMk/>
            <pc:sldMk cId="2290932526" sldId="278"/>
            <ac:spMk id="2" creationId="{25541FE8-715C-470D-BF5D-225A565628EE}"/>
          </ac:spMkLst>
        </pc:spChg>
        <pc:spChg chg="mod">
          <ac:chgData name="Karolina Marciniuk" userId="a7d641e5660e6aa7" providerId="Windows Live" clId="Web-{0EAA3136-6B79-492D-89E0-82AE3529F95C}" dt="2019-11-21T14:22:19.653" v="524" actId="20577"/>
          <ac:spMkLst>
            <pc:docMk/>
            <pc:sldMk cId="2290932526" sldId="278"/>
            <ac:spMk id="3" creationId="{FD6FDB48-5FA0-4A12-8B4B-50FB3F81A790}"/>
          </ac:spMkLst>
        </pc:spChg>
      </pc:sldChg>
      <pc:sldChg chg="modSp new ord">
        <pc:chgData name="Karolina Marciniuk" userId="a7d641e5660e6aa7" providerId="Windows Live" clId="Web-{0EAA3136-6B79-492D-89E0-82AE3529F95C}" dt="2019-11-21T14:22:53.591" v="569"/>
        <pc:sldMkLst>
          <pc:docMk/>
          <pc:sldMk cId="1669767219" sldId="279"/>
        </pc:sldMkLst>
        <pc:spChg chg="mod">
          <ac:chgData name="Karolina Marciniuk" userId="a7d641e5660e6aa7" providerId="Windows Live" clId="Web-{0EAA3136-6B79-492D-89E0-82AE3529F95C}" dt="2019-11-21T14:21:42.356" v="363" actId="20577"/>
          <ac:spMkLst>
            <pc:docMk/>
            <pc:sldMk cId="1669767219" sldId="279"/>
            <ac:spMk id="2" creationId="{AFD656EA-56D8-4E9B-9852-68B405BE8BD1}"/>
          </ac:spMkLst>
        </pc:spChg>
        <pc:spChg chg="mod">
          <ac:chgData name="Karolina Marciniuk" userId="a7d641e5660e6aa7" providerId="Windows Live" clId="Web-{0EAA3136-6B79-492D-89E0-82AE3529F95C}" dt="2019-11-21T14:22:23.731" v="528" actId="20577"/>
          <ac:spMkLst>
            <pc:docMk/>
            <pc:sldMk cId="1669767219" sldId="279"/>
            <ac:spMk id="3" creationId="{5D86C1EF-8A79-4A72-8D71-64642E9665AB}"/>
          </ac:spMkLst>
        </pc:spChg>
      </pc:sldChg>
      <pc:sldChg chg="modSp new ord">
        <pc:chgData name="Karolina Marciniuk" userId="a7d641e5660e6aa7" providerId="Windows Live" clId="Web-{0EAA3136-6B79-492D-89E0-82AE3529F95C}" dt="2019-11-21T14:22:48.966" v="568"/>
        <pc:sldMkLst>
          <pc:docMk/>
          <pc:sldMk cId="3944293104" sldId="280"/>
        </pc:sldMkLst>
        <pc:spChg chg="mod">
          <ac:chgData name="Karolina Marciniuk" userId="a7d641e5660e6aa7" providerId="Windows Live" clId="Web-{0EAA3136-6B79-492D-89E0-82AE3529F95C}" dt="2019-11-21T14:22:45.200" v="565" actId="20577"/>
          <ac:spMkLst>
            <pc:docMk/>
            <pc:sldMk cId="3944293104" sldId="280"/>
            <ac:spMk id="2" creationId="{093D0761-B32B-4C98-A330-0B5D0797654C}"/>
          </ac:spMkLst>
        </pc:spChg>
      </pc:sldChg>
      <pc:sldChg chg="modSp new">
        <pc:chgData name="Karolina Marciniuk" userId="a7d641e5660e6aa7" providerId="Windows Live" clId="Web-{0EAA3136-6B79-492D-89E0-82AE3529F95C}" dt="2019-11-21T14:23:03.029" v="582" actId="20577"/>
        <pc:sldMkLst>
          <pc:docMk/>
          <pc:sldMk cId="4145061861" sldId="281"/>
        </pc:sldMkLst>
        <pc:spChg chg="mod">
          <ac:chgData name="Karolina Marciniuk" userId="a7d641e5660e6aa7" providerId="Windows Live" clId="Web-{0EAA3136-6B79-492D-89E0-82AE3529F95C}" dt="2019-11-21T14:23:03.029" v="582" actId="20577"/>
          <ac:spMkLst>
            <pc:docMk/>
            <pc:sldMk cId="4145061861" sldId="281"/>
            <ac:spMk id="2" creationId="{2E8C2BC2-9F37-4CBE-BBFF-0E15A51FB606}"/>
          </ac:spMkLst>
        </pc:spChg>
      </pc:sldChg>
      <pc:sldChg chg="modSp new">
        <pc:chgData name="Karolina Marciniuk" userId="a7d641e5660e6aa7" providerId="Windows Live" clId="Web-{0EAA3136-6B79-492D-89E0-82AE3529F95C}" dt="2019-11-21T14:23:18.904" v="596" actId="20577"/>
        <pc:sldMkLst>
          <pc:docMk/>
          <pc:sldMk cId="4145023446" sldId="282"/>
        </pc:sldMkLst>
        <pc:spChg chg="mod">
          <ac:chgData name="Karolina Marciniuk" userId="a7d641e5660e6aa7" providerId="Windows Live" clId="Web-{0EAA3136-6B79-492D-89E0-82AE3529F95C}" dt="2019-11-21T14:23:18.904" v="596" actId="20577"/>
          <ac:spMkLst>
            <pc:docMk/>
            <pc:sldMk cId="4145023446" sldId="282"/>
            <ac:spMk id="2" creationId="{C1D686E6-9245-42CC-BF66-3C203053A2D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0325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54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585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34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931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262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4288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851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612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1780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914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0EFE2-831E-4FFD-B300-92B79B29A40F}" type="datetimeFigureOut">
              <a:rPr lang="pl-PL" smtClean="0"/>
              <a:t>21.11.2019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1FFF-F258-445F-AE83-419C7A556C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774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pl-PL" dirty="0"/>
              <a:t>Technologia Nagrań II</a:t>
            </a:r>
            <a:br>
              <a:rPr lang="pl-PL" dirty="0">
                <a:cs typeface="Calibri Light"/>
              </a:rPr>
            </a:br>
            <a:r>
              <a:rPr lang="pl-PL" sz="2400" dirty="0">
                <a:ea typeface="+mj-lt"/>
                <a:cs typeface="+mj-lt"/>
              </a:rPr>
              <a:t>Seminarium</a:t>
            </a:r>
            <a:endParaRPr lang="en-US" sz="2400">
              <a:ea typeface="+mj-lt"/>
              <a:cs typeface="+mj-lt"/>
            </a:endParaRPr>
          </a:p>
          <a:p>
            <a:r>
              <a:rPr lang="pl-PL" sz="2400" dirty="0">
                <a:ea typeface="+mj-lt"/>
                <a:cs typeface="+mj-lt"/>
              </a:rPr>
              <a:t>2019/2020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1659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cs typeface="Calibri"/>
              </a:rPr>
              <a:t>GRUPA X</a:t>
            </a:r>
            <a:br>
              <a:rPr lang="pl-PL" dirty="0">
                <a:cs typeface="Calibri"/>
              </a:rPr>
            </a:br>
            <a:r>
              <a:rPr lang="pl-PL" dirty="0">
                <a:cs typeface="Calibri"/>
              </a:rPr>
              <a:t>w składzie: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7434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6431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O czym film</a:t>
            </a:r>
          </a:p>
          <a:p>
            <a:pPr marL="0" indent="0">
              <a:buNone/>
            </a:pPr>
            <a:r>
              <a:rPr lang="pl-PL" dirty="0"/>
              <a:t>Jaka technika</a:t>
            </a:r>
          </a:p>
        </p:txBody>
      </p:sp>
    </p:spTree>
    <p:extLst>
      <p:ext uri="{BB962C8B-B14F-4D97-AF65-F5344CB8AC3E}">
        <p14:creationId xmlns:p14="http://schemas.microsoft.com/office/powerpoint/2010/main" val="351955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pl-PL" dirty="0"/>
              <a:t>Scenariusz:</a:t>
            </a:r>
          </a:p>
          <a:p>
            <a:pPr marL="0" indent="0" algn="r">
              <a:buNone/>
            </a:pPr>
            <a:r>
              <a:rPr lang="pl-PL" dirty="0"/>
              <a:t>Reżyseria:</a:t>
            </a:r>
          </a:p>
          <a:p>
            <a:pPr marL="0" indent="0" algn="r">
              <a:buNone/>
            </a:pPr>
            <a:r>
              <a:rPr lang="pl-PL" dirty="0"/>
              <a:t>Kamera:</a:t>
            </a:r>
          </a:p>
          <a:p>
            <a:pPr marL="0" indent="0" algn="r">
              <a:buNone/>
            </a:pPr>
            <a:r>
              <a:rPr lang="pl-PL" dirty="0"/>
              <a:t>Montaż:</a:t>
            </a:r>
          </a:p>
          <a:p>
            <a:pPr marL="0" indent="0" algn="r">
              <a:buNone/>
            </a:pPr>
            <a:r>
              <a:rPr lang="pl-PL" dirty="0"/>
              <a:t>Dźwięk:</a:t>
            </a:r>
          </a:p>
          <a:p>
            <a:pPr marL="0" indent="0" algn="r">
              <a:buNone/>
            </a:pPr>
            <a:endParaRPr lang="pl-PL" dirty="0"/>
          </a:p>
          <a:p>
            <a:pPr marL="0" indent="0" algn="r">
              <a:buNone/>
            </a:pPr>
            <a:r>
              <a:rPr lang="pl-PL" dirty="0"/>
              <a:t>Występują:</a:t>
            </a:r>
          </a:p>
          <a:p>
            <a:pPr algn="r"/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687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Scenariusz i </a:t>
            </a:r>
            <a:r>
              <a:rPr lang="pl-PL" dirty="0" err="1"/>
              <a:t>storyboard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/>
              <a:t>Może być kilka slajdów, wybrać kilka ujęć i opisać ile kwestii, stron, scen, ujęć, planowane ruchy kamery (mogą być skróty, pan, </a:t>
            </a:r>
            <a:r>
              <a:rPr lang="pl-PL" dirty="0" err="1"/>
              <a:t>tilt</a:t>
            </a:r>
            <a:r>
              <a:rPr lang="pl-PL" dirty="0"/>
              <a:t>, zoom, MS... LS...)</a:t>
            </a:r>
          </a:p>
        </p:txBody>
      </p:sp>
    </p:spTree>
    <p:extLst>
      <p:ext uri="{BB962C8B-B14F-4D97-AF65-F5344CB8AC3E}">
        <p14:creationId xmlns:p14="http://schemas.microsoft.com/office/powerpoint/2010/main" val="3772533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Użyty sprzęt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4113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 aktualny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5718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Dyskusja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600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Plany i dalszy rozwój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 XX.XX.XXXX dokończenie ……</a:t>
            </a:r>
          </a:p>
          <a:p>
            <a:r>
              <a:rPr lang="pl-PL" dirty="0"/>
              <a:t>Wysłanie materiału do wstępnej akceptacji XX.XX.XXXX</a:t>
            </a:r>
          </a:p>
          <a:p>
            <a:r>
              <a:rPr lang="pl-PL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52599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Ćwiczenie 4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err="1"/>
              <a:t>Miks</a:t>
            </a:r>
            <a:r>
              <a:rPr lang="pl-PL" dirty="0"/>
              <a:t> audio</a:t>
            </a:r>
          </a:p>
        </p:txBody>
      </p:sp>
    </p:spTree>
    <p:extLst>
      <p:ext uri="{BB962C8B-B14F-4D97-AF65-F5344CB8AC3E}">
        <p14:creationId xmlns:p14="http://schemas.microsoft.com/office/powerpoint/2010/main" val="2219732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Materiał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/>
              <a:t>Tytuł utworu</a:t>
            </a:r>
          </a:p>
          <a:p>
            <a:r>
              <a:rPr lang="pl-PL" dirty="0"/>
              <a:t>Wykonawcy</a:t>
            </a:r>
          </a:p>
          <a:p>
            <a:r>
              <a:rPr lang="pl-PL" dirty="0"/>
              <a:t>Parametry… (co się znajdzie)</a:t>
            </a:r>
            <a:endParaRPr lang="pl-P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774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Kroki działania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Poszczególne kroki (poziomy, panorama </a:t>
            </a:r>
            <a:r>
              <a:rPr lang="pl-PL" dirty="0" err="1"/>
              <a:t>itd</a:t>
            </a:r>
            <a:r>
              <a:rPr lang="pl-P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8667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Ćwiczenie 1-2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Realizacja udźwiękowienia w 5.1</a:t>
            </a:r>
          </a:p>
        </p:txBody>
      </p:sp>
    </p:spTree>
    <p:extLst>
      <p:ext uri="{BB962C8B-B14F-4D97-AF65-F5344CB8AC3E}">
        <p14:creationId xmlns:p14="http://schemas.microsoft.com/office/powerpoint/2010/main" val="4188359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Spektrogramy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75601"/>
          </a:xfrm>
        </p:spPr>
        <p:txBody>
          <a:bodyPr/>
          <a:lstStyle/>
          <a:p>
            <a:r>
              <a:rPr lang="pl-PL" dirty="0"/>
              <a:t>Własny mix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838200" y="4362302"/>
            <a:ext cx="10515600" cy="1575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Oryginalne nagranie</a:t>
            </a:r>
          </a:p>
        </p:txBody>
      </p:sp>
    </p:spTree>
    <p:extLst>
      <p:ext uri="{BB962C8B-B14F-4D97-AF65-F5344CB8AC3E}">
        <p14:creationId xmlns:p14="http://schemas.microsoft.com/office/powerpoint/2010/main" val="3106848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Nagrania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75601"/>
          </a:xfrm>
        </p:spPr>
        <p:txBody>
          <a:bodyPr/>
          <a:lstStyle/>
          <a:p>
            <a:r>
              <a:rPr lang="pl-PL" dirty="0"/>
              <a:t>Własny mix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838200" y="4362302"/>
            <a:ext cx="10515600" cy="1575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Oryginalne nagranie</a:t>
            </a:r>
          </a:p>
        </p:txBody>
      </p:sp>
    </p:spTree>
    <p:extLst>
      <p:ext uri="{BB962C8B-B14F-4D97-AF65-F5344CB8AC3E}">
        <p14:creationId xmlns:p14="http://schemas.microsoft.com/office/powerpoint/2010/main" val="2334200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D686E6-9245-42CC-BF66-3C20305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Dyskusja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0EA72C-1ECA-45AA-A3DF-B571D97B8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023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Ćwiczenie 5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Forma audio-wizualna</a:t>
            </a:r>
          </a:p>
        </p:txBody>
      </p:sp>
    </p:spTree>
    <p:extLst>
      <p:ext uri="{BB962C8B-B14F-4D97-AF65-F5344CB8AC3E}">
        <p14:creationId xmlns:p14="http://schemas.microsoft.com/office/powerpoint/2010/main" val="6025742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D656EA-56D8-4E9B-9852-68B405BE8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Realizacja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86C1EF-8A79-4A72-8D71-64642E966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cs typeface="Calibri"/>
              </a:rPr>
              <a:t>Po krotce opisać etapy realizacji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97672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541FE8-715C-470D-BF5D-225A56562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Info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6FDB48-5FA0-4A12-8B4B-50FB3F81A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cs typeface="Calibri"/>
              </a:rPr>
              <a:t>Co</a:t>
            </a:r>
          </a:p>
          <a:p>
            <a:r>
              <a:rPr lang="pl-PL" dirty="0">
                <a:cs typeface="Calibri"/>
              </a:rPr>
              <a:t>Gdzie</a:t>
            </a:r>
          </a:p>
          <a:p>
            <a:r>
              <a:rPr lang="pl-PL" dirty="0">
                <a:cs typeface="Calibri"/>
              </a:rPr>
              <a:t>Jaki sprzęt</a:t>
            </a:r>
          </a:p>
          <a:p>
            <a:r>
              <a:rPr lang="pl-PL" dirty="0">
                <a:cs typeface="Calibri"/>
              </a:rPr>
              <a:t>Etap przygotowania (</a:t>
            </a:r>
            <a:r>
              <a:rPr lang="pl-PL" dirty="0" err="1">
                <a:cs typeface="Calibri"/>
              </a:rPr>
              <a:t>background</a:t>
            </a:r>
            <a:r>
              <a:rPr lang="pl-PL" dirty="0">
                <a:cs typeface="Calibri"/>
              </a:rPr>
              <a:t>, na czym się wzorowano) </a:t>
            </a:r>
          </a:p>
        </p:txBody>
      </p:sp>
    </p:spTree>
    <p:extLst>
      <p:ext uri="{BB962C8B-B14F-4D97-AF65-F5344CB8AC3E}">
        <p14:creationId xmlns:p14="http://schemas.microsoft.com/office/powerpoint/2010/main" val="22909325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3D0761-B32B-4C98-A330-0B5D07976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Wynik (stan aktualny)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A9D816-F475-4321-85B1-468A14796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42931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8C2BC2-9F37-4CBE-BBFF-0E15A51FB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Dyskusja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BE1C74-9382-48A7-A51D-704A86DA6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061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Wybrane nagranie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Tytuł</a:t>
            </a:r>
          </a:p>
          <a:p>
            <a:r>
              <a:rPr lang="pl-PL" dirty="0"/>
              <a:t>Rok produkcji</a:t>
            </a:r>
          </a:p>
          <a:p>
            <a:r>
              <a:rPr lang="pl-PL" dirty="0"/>
              <a:t>Technika wykonania</a:t>
            </a:r>
          </a:p>
          <a:p>
            <a:r>
              <a:rPr lang="pl-PL" dirty="0"/>
              <a:t>Reżyseria</a:t>
            </a:r>
          </a:p>
          <a:p>
            <a:r>
              <a:rPr lang="pl-PL" dirty="0"/>
              <a:t>Realizacja obrazu</a:t>
            </a:r>
          </a:p>
          <a:p>
            <a:r>
              <a:rPr lang="pl-PL" dirty="0"/>
              <a:t>Udźwiękowienie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8296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Przygotowanie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/>
              <a:t>Serie dialogowe – co było wybrane: tłumaczenie, własna adaptacja</a:t>
            </a:r>
          </a:p>
          <a:p>
            <a:r>
              <a:rPr lang="pl-PL" dirty="0"/>
              <a:t>Dźwięki efektowe – ile zaplanowano (mniej więcej, liczbowo)</a:t>
            </a:r>
            <a:endParaRPr lang="pl-PL" dirty="0">
              <a:cs typeface="Calibri"/>
            </a:endParaRPr>
          </a:p>
          <a:p>
            <a:r>
              <a:rPr lang="pl-PL" dirty="0"/>
              <a:t>Dźwięki tła – ile, jakie,…</a:t>
            </a:r>
          </a:p>
        </p:txBody>
      </p:sp>
    </p:spTree>
    <p:extLst>
      <p:ext uri="{BB962C8B-B14F-4D97-AF65-F5344CB8AC3E}">
        <p14:creationId xmlns:p14="http://schemas.microsoft.com/office/powerpoint/2010/main" val="3977973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Realizacji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Bohaterzy – kto kim, mikrofon</a:t>
            </a:r>
          </a:p>
          <a:p>
            <a:r>
              <a:rPr lang="pl-PL" dirty="0" err="1"/>
              <a:t>Foley</a:t>
            </a:r>
            <a:r>
              <a:rPr lang="pl-PL" dirty="0"/>
              <a:t> – kto, co, mikrofon</a:t>
            </a:r>
          </a:p>
          <a:p>
            <a:r>
              <a:rPr lang="pl-PL" dirty="0"/>
              <a:t>Muzyka – kto, co</a:t>
            </a:r>
            <a:r>
              <a:rPr lang="pl-PL"/>
              <a:t>, mikrofon?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1247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 aktualny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cs typeface="Calibri"/>
              </a:rPr>
              <a:t>KLIP odpalany z projektu na 5.1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4508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Dyskusja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7238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Wnioski i dalsze plany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 XX.XX.XXXX dokończenie ……</a:t>
            </a:r>
          </a:p>
          <a:p>
            <a:r>
              <a:rPr lang="pl-PL" dirty="0"/>
              <a:t>Wysłanie materiału do wstępnej akceptacji XX.XX.XXXX</a:t>
            </a:r>
          </a:p>
          <a:p>
            <a:r>
              <a:rPr lang="pl-PL" dirty="0"/>
              <a:t>…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0201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Ćwiczenie 3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Zaawansowana realizacji wideo</a:t>
            </a:r>
          </a:p>
        </p:txBody>
      </p:sp>
    </p:spTree>
    <p:extLst>
      <p:ext uri="{BB962C8B-B14F-4D97-AF65-F5344CB8AC3E}">
        <p14:creationId xmlns:p14="http://schemas.microsoft.com/office/powerpoint/2010/main" val="23676594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4FA02ECD577046BFF77E88C34D72DC" ma:contentTypeVersion="11" ma:contentTypeDescription="Utwórz nowy dokument." ma:contentTypeScope="" ma:versionID="506fb30bc91dcfd7a228dd8a205e14b2">
  <xsd:schema xmlns:xsd="http://www.w3.org/2001/XMLSchema" xmlns:xs="http://www.w3.org/2001/XMLSchema" xmlns:p="http://schemas.microsoft.com/office/2006/metadata/properties" xmlns:ns3="74b0beda-5bcd-4eb7-8896-a21a4888f29c" xmlns:ns4="d5bb7ce1-04f0-47dd-a084-b332f24e2ddf" targetNamespace="http://schemas.microsoft.com/office/2006/metadata/properties" ma:root="true" ma:fieldsID="5b04a1939b3ea1ec34d5ca59bc82e5f4" ns3:_="" ns4:_="">
    <xsd:import namespace="74b0beda-5bcd-4eb7-8896-a21a4888f29c"/>
    <xsd:import namespace="d5bb7ce1-04f0-47dd-a084-b332f24e2dd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b0beda-5bcd-4eb7-8896-a21a4888f2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bb7ce1-04f0-47dd-a084-b332f24e2dd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BB2D19-665C-4751-B5FC-810B9239644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5bb7ce1-04f0-47dd-a084-b332f24e2ddf"/>
    <ds:schemaRef ds:uri="74b0beda-5bcd-4eb7-8896-a21a4888f29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5975060-FBB0-403A-AA1E-AE001EA55A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8C6C30-5043-4B97-92DB-4BF37AD033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b0beda-5bcd-4eb7-8896-a21a4888f29c"/>
    <ds:schemaRef ds:uri="d5bb7ce1-04f0-47dd-a084-b332f24e2d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189</Words>
  <Application>Microsoft Office PowerPoint</Application>
  <PresentationFormat>Panoramiczny</PresentationFormat>
  <Paragraphs>60</Paragraphs>
  <Slides>27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28" baseType="lpstr">
      <vt:lpstr>Motyw pakietu Office</vt:lpstr>
      <vt:lpstr>Technologia Nagrań II Seminarium 2019/2020</vt:lpstr>
      <vt:lpstr>Ćwiczenie 1-2</vt:lpstr>
      <vt:lpstr>Wybrane nagranie</vt:lpstr>
      <vt:lpstr>Przygotowanie</vt:lpstr>
      <vt:lpstr>Realizacji</vt:lpstr>
      <vt:lpstr>Stan aktualny</vt:lpstr>
      <vt:lpstr>Dyskusja</vt:lpstr>
      <vt:lpstr>Wnioski i dalsze plany</vt:lpstr>
      <vt:lpstr>Ćwiczenie 3</vt:lpstr>
      <vt:lpstr>Tytuł:</vt:lpstr>
      <vt:lpstr>Prezentacja programu PowerPoint</vt:lpstr>
      <vt:lpstr>Scenariusz i storyboard</vt:lpstr>
      <vt:lpstr>Użyty sprzęt</vt:lpstr>
      <vt:lpstr>Stan aktualny</vt:lpstr>
      <vt:lpstr>Dyskusja</vt:lpstr>
      <vt:lpstr>Plany i dalszy rozwój</vt:lpstr>
      <vt:lpstr>Ćwiczenie 4</vt:lpstr>
      <vt:lpstr>Materiał</vt:lpstr>
      <vt:lpstr>Kroki działania</vt:lpstr>
      <vt:lpstr>Spektrogramy</vt:lpstr>
      <vt:lpstr>Nagrania</vt:lpstr>
      <vt:lpstr>Dyskusja</vt:lpstr>
      <vt:lpstr>Ćwiczenie 5</vt:lpstr>
      <vt:lpstr>Realizacja</vt:lpstr>
      <vt:lpstr>Info</vt:lpstr>
      <vt:lpstr>Wynik (stan aktualny)</vt:lpstr>
      <vt:lpstr>Dyskusja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Technologia Nagrań II</dc:title>
  <dc:creator>Karolina Marciniuk</dc:creator>
  <cp:lastModifiedBy>Karolina Marciniuk</cp:lastModifiedBy>
  <cp:revision>79</cp:revision>
  <dcterms:created xsi:type="dcterms:W3CDTF">2019-11-19T12:03:05Z</dcterms:created>
  <dcterms:modified xsi:type="dcterms:W3CDTF">2019-11-21T14:23:19Z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0x010100AF4FA02ECD577046BFF77E88C34D72DC</vt:lpwstr>
  </property>
</Properties>
</file>